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798BD-68C1-4855-AB56-EA3C00579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32B497-1497-41A3-AF2F-41F69DEF77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3A539-80BD-4869-8772-C93E6121C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74702-E01C-4CD3-BEB5-14E5C13ACEB7}" type="datetimeFigureOut">
              <a:rPr lang="vi-VN" smtClean="0"/>
              <a:t>07/12/2021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47DC0-C625-4EDD-B5B5-F47DE377F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9A77A-CB5A-4C2F-BC45-056D73DCF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2247-7363-407A-9FEE-3C51845CE2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180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D2F77-3F11-4141-B9D4-D0FBA6FFD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8A6B60-C88F-405D-89AE-CC8346B9C3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162F2-51B3-4218-91C2-482C41EB9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74702-E01C-4CD3-BEB5-14E5C13ACEB7}" type="datetimeFigureOut">
              <a:rPr lang="vi-VN" smtClean="0"/>
              <a:t>07/12/2021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6F84F-4CDC-4F1F-AC7C-A0828CE9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ADD06-A166-4314-A6F5-B6D0DA288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2247-7363-407A-9FEE-3C51845CE2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6392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163710-F395-4979-B565-7453AF1FDC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0EB768-152B-40DC-B103-EFD825652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376BB-E1A9-4F32-B34B-EA0139A80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74702-E01C-4CD3-BEB5-14E5C13ACEB7}" type="datetimeFigureOut">
              <a:rPr lang="vi-VN" smtClean="0"/>
              <a:t>07/12/2021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98078-700A-47CC-BB7A-BB28E273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25531-5253-4FAC-9A6B-C857B78A1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2247-7363-407A-9FEE-3C51845CE2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90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217D7-459F-4D78-ABCC-A891D3B05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FA960-305C-430A-92CC-50AF0A85B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A8E63-0ED7-421D-91D3-472782078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74702-E01C-4CD3-BEB5-14E5C13ACEB7}" type="datetimeFigureOut">
              <a:rPr lang="vi-VN" smtClean="0"/>
              <a:t>07/12/2021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5955F-08BE-47E5-A14B-537929E65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B7C05-D7DC-4BF3-A116-DF961B986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2247-7363-407A-9FEE-3C51845CE2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1907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68BD0-7CD9-47C2-A013-9A07F84E1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95060-CE12-49CB-9E04-DAF5ACE7C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89E23-49AC-41DC-9636-F2DD0BCEC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74702-E01C-4CD3-BEB5-14E5C13ACEB7}" type="datetimeFigureOut">
              <a:rPr lang="vi-VN" smtClean="0"/>
              <a:t>07/12/2021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05941-8F62-4BF1-B08D-59246434A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792B5-87CB-4271-AD15-A30894C8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2247-7363-407A-9FEE-3C51845CE2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2576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DDD06-D521-4098-9622-F6F86C1B2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D59F1-FA7E-48F2-8EE6-0F17E2DA89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870D5E-AE5C-4F66-ACCA-2E4E687F9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62952A-7787-43E7-89B4-D0D9B529E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74702-E01C-4CD3-BEB5-14E5C13ACEB7}" type="datetimeFigureOut">
              <a:rPr lang="vi-VN" smtClean="0"/>
              <a:t>07/12/2021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4202DF-A2B1-42BB-AD83-AED728F20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CAE036-8EFA-4215-A757-0CA9AAFF8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2247-7363-407A-9FEE-3C51845CE2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150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0B0B8-AAE0-445E-9253-4FCB693E0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511A0-526B-4257-A912-34D1A6F51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0FB0F8-F51D-4748-B30A-9E8483C30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6F555E-737C-4226-BC00-32E3710AFD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5E6980-C9DF-4E4A-8FD1-665487980E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8CC510-0053-4887-8D51-CD154C188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74702-E01C-4CD3-BEB5-14E5C13ACEB7}" type="datetimeFigureOut">
              <a:rPr lang="vi-VN" smtClean="0"/>
              <a:t>07/12/2021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5EA1D7-9256-4A41-BCAF-CD519E365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B1B01C-B462-41F2-B977-FC0848AA6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2247-7363-407A-9FEE-3C51845CE2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2044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83395-36E1-44A6-BABD-7E17AD48E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74BCE0-AEE3-4F24-B85F-F7EA35D72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74702-E01C-4CD3-BEB5-14E5C13ACEB7}" type="datetimeFigureOut">
              <a:rPr lang="vi-VN" smtClean="0"/>
              <a:t>07/12/2021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7C99BF-5458-4F8B-BEA8-AC00BEF08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A5A8C5-7D4F-49D8-AB21-4FFCA511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2247-7363-407A-9FEE-3C51845CE2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1657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46C37E-0C5A-43A8-93BE-5F26F8520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74702-E01C-4CD3-BEB5-14E5C13ACEB7}" type="datetimeFigureOut">
              <a:rPr lang="vi-VN" smtClean="0"/>
              <a:t>07/12/2021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FDDF9-3C76-4348-AAF0-30E89E24E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24AE71-9C3B-4C90-BA87-014F36637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2247-7363-407A-9FEE-3C51845CE2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0516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D77D2-F490-4C44-867F-8262ACFED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D922C-3750-48AC-A844-547DA78D4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F5A63F-DFE4-47AC-B7E1-FAD44F54D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BE4E1-4FF2-4121-ABE6-A7507C6A6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74702-E01C-4CD3-BEB5-14E5C13ACEB7}" type="datetimeFigureOut">
              <a:rPr lang="vi-VN" smtClean="0"/>
              <a:t>07/12/2021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68E52-9F92-4621-9FD0-D1FD18105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5E900E-933B-47BC-A5E6-76F68759E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2247-7363-407A-9FEE-3C51845CE2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5302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78E74-F6F7-48BE-9D76-345BFF5E2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D9BA17-5C32-4F26-A37E-6F8A0C052B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615F09-B95E-4A24-B707-71C2D9ED4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960F0-E8AB-4473-A1AF-1885E1DB9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74702-E01C-4CD3-BEB5-14E5C13ACEB7}" type="datetimeFigureOut">
              <a:rPr lang="vi-VN" smtClean="0"/>
              <a:t>07/12/2021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024A97-8BD3-4570-A394-0AE286346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6B9929-E85E-4C85-9E7C-42407C692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2247-7363-407A-9FEE-3C51845CE2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4527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CD7544-ABA2-47AC-AA36-F8204013C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D441F-3F8B-4719-8A3B-CC9047585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AB09E-2CB6-44C6-8105-10BAFB1ED2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74702-E01C-4CD3-BEB5-14E5C13ACEB7}" type="datetimeFigureOut">
              <a:rPr lang="vi-VN" smtClean="0"/>
              <a:t>07/12/2021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48A0B-64ED-4D0E-AF76-272AE18602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006D1-0387-4E2B-8834-210899DAD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52247-7363-407A-9FEE-3C51845CE2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1676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0E711A-C2F5-40AA-9EB3-F8054940B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1270" cy="6769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4051D0-3D4D-4BC3-8B6E-C674367F0B85}"/>
              </a:ext>
            </a:extLst>
          </p:cNvPr>
          <p:cNvSpPr txBox="1"/>
          <p:nvPr/>
        </p:nvSpPr>
        <p:spPr>
          <a:xfrm>
            <a:off x="3980622" y="1344953"/>
            <a:ext cx="45073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VIẾT </a:t>
            </a:r>
            <a:endParaRPr lang="vi-VN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7EA380-431F-41C3-B880-44790CEF77E1}"/>
              </a:ext>
            </a:extLst>
          </p:cNvPr>
          <p:cNvSpPr txBox="1"/>
          <p:nvPr/>
        </p:nvSpPr>
        <p:spPr>
          <a:xfrm>
            <a:off x="5153438" y="2545282"/>
            <a:ext cx="20043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1 </a:t>
            </a:r>
            <a:endParaRPr lang="vi-VN" sz="4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30A725-D7CB-40FC-B7A2-02CF7914C27D}"/>
              </a:ext>
            </a:extLst>
          </p:cNvPr>
          <p:cNvSpPr txBox="1"/>
          <p:nvPr/>
        </p:nvSpPr>
        <p:spPr>
          <a:xfrm>
            <a:off x="4610100" y="3429000"/>
            <a:ext cx="32484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13</a:t>
            </a:r>
            <a:endParaRPr lang="vi-VN" sz="4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53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7">
            <a:extLst>
              <a:ext uri="{FF2B5EF4-FFF2-40B4-BE49-F238E27FC236}">
                <a16:creationId xmlns:a16="http://schemas.microsoft.com/office/drawing/2014/main" id="{C78D7FBE-D3D6-48F7-B18C-8953049CC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8000" contrast="42000"/>
          </a:blip>
          <a:srcRect/>
          <a:stretch>
            <a:fillRect/>
          </a:stretch>
        </p:blipFill>
        <p:spPr bwMode="auto">
          <a:xfrm>
            <a:off x="0" y="109182"/>
            <a:ext cx="12192000" cy="684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81B6EC-C22D-4F3C-8653-7F200C5393B4}"/>
              </a:ext>
            </a:extLst>
          </p:cNvPr>
          <p:cNvSpPr txBox="1"/>
          <p:nvPr/>
        </p:nvSpPr>
        <p:spPr>
          <a:xfrm>
            <a:off x="3857767" y="2402006"/>
            <a:ext cx="44764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vi-VN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120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1BFC81-F960-4D14-BAEF-7C879F6BC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554" y="92767"/>
            <a:ext cx="6586331" cy="16300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DC0AB8-4C80-40BA-8A08-B96F56989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554" y="1797327"/>
            <a:ext cx="6586331" cy="16300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854F13-3A96-4302-A3DC-8AB2084509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554" y="3478482"/>
            <a:ext cx="6586331" cy="15720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60EEF2-6711-4AAA-96E8-1219CBA1E8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554" y="5101659"/>
            <a:ext cx="6586331" cy="1575352"/>
          </a:xfrm>
          <a:prstGeom prst="rect">
            <a:avLst/>
          </a:prstGeom>
        </p:spPr>
      </p:pic>
      <p:pic>
        <p:nvPicPr>
          <p:cNvPr id="11" name="图片 1">
            <a:extLst>
              <a:ext uri="{FF2B5EF4-FFF2-40B4-BE49-F238E27FC236}">
                <a16:creationId xmlns:a16="http://schemas.microsoft.com/office/drawing/2014/main" id="{58A7AEC1-7D67-4536-8DC1-EFFFC7578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240914" y="433524"/>
            <a:ext cx="2066683" cy="11206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5CF300D-FA59-4A7A-9EA9-6A3B41217560}"/>
              </a:ext>
            </a:extLst>
          </p:cNvPr>
          <p:cNvSpPr txBox="1"/>
          <p:nvPr/>
        </p:nvSpPr>
        <p:spPr>
          <a:xfrm>
            <a:off x="481085" y="523054"/>
            <a:ext cx="11702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 w="76200"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mazone" panose="03020702060507090A04" pitchFamily="66" charset="0"/>
                <a:ea typeface="微软雅黑" panose="020B0503020204020204" pitchFamily="34" charset="-122"/>
                <a:cs typeface="+mn-cs"/>
              </a:rPr>
              <a:t>Viết</a:t>
            </a:r>
            <a:endParaRPr kumimoji="0" lang="zh-CN" altLang="en-US" sz="4400" b="0" i="0" u="none" strike="noStrike" kern="1200" cap="none" spc="0" normalizeH="0" baseline="0" noProof="0" dirty="0">
              <a:ln w="76200"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mazone" panose="03020702060507090A04" pitchFamily="66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Horizontal Scroll 7">
            <a:extLst>
              <a:ext uri="{FF2B5EF4-FFF2-40B4-BE49-F238E27FC236}">
                <a16:creationId xmlns:a16="http://schemas.microsoft.com/office/drawing/2014/main" id="{13F43A99-FD6A-47A3-916D-24267ECCD410}"/>
              </a:ext>
            </a:extLst>
          </p:cNvPr>
          <p:cNvSpPr/>
          <p:nvPr/>
        </p:nvSpPr>
        <p:spPr>
          <a:xfrm>
            <a:off x="9729715" y="250737"/>
            <a:ext cx="1981200" cy="1041758"/>
          </a:xfrm>
          <a:prstGeom prst="horizontalScroll">
            <a:avLst>
              <a:gd name="adj" fmla="val 25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hàng</a:t>
            </a:r>
          </a:p>
        </p:txBody>
      </p:sp>
      <p:sp>
        <p:nvSpPr>
          <p:cNvPr id="15" name="Horizontal Scroll 7">
            <a:extLst>
              <a:ext uri="{FF2B5EF4-FFF2-40B4-BE49-F238E27FC236}">
                <a16:creationId xmlns:a16="http://schemas.microsoft.com/office/drawing/2014/main" id="{F0CF7ECF-987E-407B-ABB3-58DDA7D8D983}"/>
              </a:ext>
            </a:extLst>
          </p:cNvPr>
          <p:cNvSpPr/>
          <p:nvPr/>
        </p:nvSpPr>
        <p:spPr>
          <a:xfrm>
            <a:off x="9729715" y="1979074"/>
            <a:ext cx="1981200" cy="1041758"/>
          </a:xfrm>
          <a:prstGeom prst="horizontalScroll">
            <a:avLst>
              <a:gd name="adj" fmla="val 25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hàng</a:t>
            </a:r>
          </a:p>
        </p:txBody>
      </p:sp>
      <p:sp>
        <p:nvSpPr>
          <p:cNvPr id="16" name="Horizontal Scroll 7">
            <a:extLst>
              <a:ext uri="{FF2B5EF4-FFF2-40B4-BE49-F238E27FC236}">
                <a16:creationId xmlns:a16="http://schemas.microsoft.com/office/drawing/2014/main" id="{5A4A0863-A611-4AFC-A492-29A8C57695DD}"/>
              </a:ext>
            </a:extLst>
          </p:cNvPr>
          <p:cNvSpPr/>
          <p:nvPr/>
        </p:nvSpPr>
        <p:spPr>
          <a:xfrm>
            <a:off x="9729715" y="3756537"/>
            <a:ext cx="1981200" cy="1041758"/>
          </a:xfrm>
          <a:prstGeom prst="horizontalScroll">
            <a:avLst>
              <a:gd name="adj" fmla="val 25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hàng</a:t>
            </a:r>
          </a:p>
        </p:txBody>
      </p:sp>
      <p:sp>
        <p:nvSpPr>
          <p:cNvPr id="17" name="Horizontal Scroll 7">
            <a:extLst>
              <a:ext uri="{FF2B5EF4-FFF2-40B4-BE49-F238E27FC236}">
                <a16:creationId xmlns:a16="http://schemas.microsoft.com/office/drawing/2014/main" id="{FCE7E600-CFCE-44A9-AF07-DA5A8904F279}"/>
              </a:ext>
            </a:extLst>
          </p:cNvPr>
          <p:cNvSpPr/>
          <p:nvPr/>
        </p:nvSpPr>
        <p:spPr>
          <a:xfrm>
            <a:off x="9729715" y="5534000"/>
            <a:ext cx="1981200" cy="1041758"/>
          </a:xfrm>
          <a:prstGeom prst="horizontalScroll">
            <a:avLst>
              <a:gd name="adj" fmla="val 25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hàng</a:t>
            </a:r>
          </a:p>
        </p:txBody>
      </p:sp>
    </p:spTree>
    <p:extLst>
      <p:ext uri="{BB962C8B-B14F-4D97-AF65-F5344CB8AC3E}">
        <p14:creationId xmlns:p14="http://schemas.microsoft.com/office/powerpoint/2010/main" val="126893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C:\Users\Toshiba\Documents\Untitled-3_gifC7CEC5A92.gif">
            <a:extLst>
              <a:ext uri="{FF2B5EF4-FFF2-40B4-BE49-F238E27FC236}">
                <a16:creationId xmlns:a16="http://schemas.microsoft.com/office/drawing/2014/main" id="{F28D022F-49F2-48F1-88AE-525736F19456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9268B8-05F1-46F5-9837-67CE4AAB12C7}"/>
              </a:ext>
            </a:extLst>
          </p:cNvPr>
          <p:cNvSpPr txBox="1"/>
          <p:nvPr/>
        </p:nvSpPr>
        <p:spPr>
          <a:xfrm>
            <a:off x="3712190" y="1774209"/>
            <a:ext cx="56774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vi-VN" sz="8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62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730785-83C0-4817-9F47-867E9B207E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6018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49B2FF-6B90-452B-A699-CFD554FD509E}"/>
              </a:ext>
            </a:extLst>
          </p:cNvPr>
          <p:cNvSpPr txBox="1"/>
          <p:nvPr/>
        </p:nvSpPr>
        <p:spPr>
          <a:xfrm>
            <a:off x="3472070" y="2828835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MỚI</a:t>
            </a:r>
            <a:endParaRPr lang="vi-VN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3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683428-715B-44B5-8871-32B690F905B2}"/>
              </a:ext>
            </a:extLst>
          </p:cNvPr>
          <p:cNvSpPr txBox="1"/>
          <p:nvPr/>
        </p:nvSpPr>
        <p:spPr>
          <a:xfrm>
            <a:off x="278296" y="47489"/>
            <a:ext cx="2491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TỪ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9C687A-BDB9-4A4B-A11E-69FEBBDCB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5375"/>
            <a:ext cx="5963478" cy="30248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2A0B1C-C491-476D-9830-4AA4D210FB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78" y="755374"/>
            <a:ext cx="6228522" cy="30248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2DDCC5-2066-438E-9B53-3A5B307BBD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80183"/>
            <a:ext cx="6096000" cy="26603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BF16D2-F68D-4991-B3A4-D63AFE9AD6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78" y="3780183"/>
            <a:ext cx="6228522" cy="26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4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629D91-4C7E-44D3-8C09-AE0542253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1" y="172279"/>
            <a:ext cx="4566782" cy="4823791"/>
          </a:xfrm>
          <a:prstGeom prst="rect">
            <a:avLst/>
          </a:prstGeom>
        </p:spPr>
      </p:pic>
      <p:pic>
        <p:nvPicPr>
          <p:cNvPr id="3" name="Picture 6" descr="C:\Users\Ngoc Tan\Desktop\TT\DSC04730.JPG">
            <a:extLst>
              <a:ext uri="{FF2B5EF4-FFF2-40B4-BE49-F238E27FC236}">
                <a16:creationId xmlns:a16="http://schemas.microsoft.com/office/drawing/2014/main" id="{D70B1E7A-C4AF-4B23-B32C-0EC7D4C5D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752" y="172279"/>
            <a:ext cx="6291618" cy="4481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5418FC58-EAAB-4653-91AC-5115383446F9}"/>
              </a:ext>
            </a:extLst>
          </p:cNvPr>
          <p:cNvSpPr/>
          <p:nvPr/>
        </p:nvSpPr>
        <p:spPr bwMode="auto">
          <a:xfrm>
            <a:off x="334184" y="4949489"/>
            <a:ext cx="4009707" cy="757238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FFC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6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 </a:t>
            </a:r>
            <a:endParaRPr lang="en-US" sz="3600" dirty="0">
              <a:solidFill>
                <a:srgbClr val="0070C0"/>
              </a:solidFill>
              <a:latin typeface="VNI-Avo" pitchFamily="2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EC939D-F66F-47E6-8651-AA6DB1D39651}"/>
              </a:ext>
            </a:extLst>
          </p:cNvPr>
          <p:cNvSpPr txBox="1"/>
          <p:nvPr/>
        </p:nvSpPr>
        <p:spPr>
          <a:xfrm>
            <a:off x="702490" y="5028233"/>
            <a:ext cx="3808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vi-VN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BA7B9613-0530-4BAB-BCC3-3B80A581DA74}"/>
              </a:ext>
            </a:extLst>
          </p:cNvPr>
          <p:cNvSpPr/>
          <p:nvPr/>
        </p:nvSpPr>
        <p:spPr bwMode="auto">
          <a:xfrm>
            <a:off x="6718456" y="4949489"/>
            <a:ext cx="4081670" cy="757238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86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EFBC42-BA41-48FE-B822-2D7F22A1AEA9}"/>
              </a:ext>
            </a:extLst>
          </p:cNvPr>
          <p:cNvSpPr txBox="1"/>
          <p:nvPr/>
        </p:nvSpPr>
        <p:spPr>
          <a:xfrm>
            <a:off x="278296" y="92765"/>
            <a:ext cx="3339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B7F9D9-43D7-4942-AAB4-CD298849A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8713"/>
            <a:ext cx="12192000" cy="447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78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9090A4F-4101-4B08-93F2-55189F141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12192000" cy="462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35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C4C08B-330E-433F-8168-8E751CD61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3" y="1166191"/>
            <a:ext cx="12099234" cy="481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52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2553A7-A5C5-4A6E-AEE7-F8F1BB4F4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4" y="1109869"/>
            <a:ext cx="12099235" cy="463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32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2BF192E-D5CE-4B10-B213-12C7A8D6D7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18"/>
          <a:stretch/>
        </p:blipFill>
        <p:spPr>
          <a:xfrm>
            <a:off x="122830" y="109182"/>
            <a:ext cx="12069170" cy="68648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E30027-B24E-497E-A00A-72033C955616}"/>
              </a:ext>
            </a:extLst>
          </p:cNvPr>
          <p:cNvSpPr txBox="1"/>
          <p:nvPr/>
        </p:nvSpPr>
        <p:spPr>
          <a:xfrm>
            <a:off x="4203510" y="2879874"/>
            <a:ext cx="4612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giãn</a:t>
            </a:r>
            <a:endParaRPr lang="vi-VN" sz="9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38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44</Words>
  <Application>Microsoft Office PowerPoint</Application>
  <PresentationFormat>Widescreen</PresentationFormat>
  <Paragraphs>17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Amazone</vt:lpstr>
      <vt:lpstr>Arial</vt:lpstr>
      <vt:lpstr>Calibri</vt:lpstr>
      <vt:lpstr>Calibri Light</vt:lpstr>
      <vt:lpstr>Tahoma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8</cp:revision>
  <dcterms:created xsi:type="dcterms:W3CDTF">2021-12-04T05:43:40Z</dcterms:created>
  <dcterms:modified xsi:type="dcterms:W3CDTF">2021-12-07T11:29:55Z</dcterms:modified>
</cp:coreProperties>
</file>